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67" r:id="rId14"/>
    <p:sldId id="268" r:id="rId15"/>
    <p:sldId id="271" r:id="rId16"/>
    <p:sldId id="272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2841356" cy="567750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64704"/>
            <a:ext cx="2827337" cy="56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5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5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75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\Documents\НОВАЯ ДЕЯТЕЛЬНОСТЬ 2019 год\Проект Александр Невский\II Фестиваль в Карелии\ИТОГ\Юные голоса Онего 2019\Карелия 610х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4" y="379332"/>
            <a:ext cx="8718226" cy="61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0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32656"/>
            <a:ext cx="3528392" cy="62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552728"/>
          </a:xfrm>
        </p:spPr>
        <p:txBody>
          <a:bodyPr/>
          <a:lstStyle/>
          <a:p>
            <a:r>
              <a:rPr lang="ru-RU" sz="4400" b="1" dirty="0">
                <a:latin typeface="Monotype Corsiva" pitchFamily="66" charset="0"/>
              </a:rPr>
              <a:t>Театрально-хоровой коллектив воскресной школы </a:t>
            </a:r>
            <a:r>
              <a:rPr lang="ru-RU" sz="4400" b="1" dirty="0" smtClean="0">
                <a:latin typeface="Monotype Corsiva" pitchFamily="66" charset="0"/>
              </a:rPr>
              <a:t/>
            </a:r>
            <a:br>
              <a:rPr lang="ru-RU" sz="4400" b="1" dirty="0" smtClean="0">
                <a:latin typeface="Monotype Corsiva" pitchFamily="66" charset="0"/>
              </a:rPr>
            </a:br>
            <a:r>
              <a:rPr lang="ru-RU" sz="4400" b="1" dirty="0" smtClean="0">
                <a:latin typeface="Monotype Corsiva" pitchFamily="66" charset="0"/>
              </a:rPr>
              <a:t/>
            </a:r>
            <a:br>
              <a:rPr lang="ru-RU" sz="4400" b="1" dirty="0" smtClean="0">
                <a:latin typeface="Monotype Corsiva" pitchFamily="66" charset="0"/>
              </a:rPr>
            </a:br>
            <a:r>
              <a:rPr lang="ru-RU" sz="4400" b="1" dirty="0" smtClean="0">
                <a:latin typeface="Monotype Corsiva" pitchFamily="66" charset="0"/>
              </a:rPr>
              <a:t>Александро-Невского </a:t>
            </a:r>
            <a:r>
              <a:rPr lang="ru-RU" sz="4400" b="1" dirty="0">
                <a:latin typeface="Monotype Corsiva" pitchFamily="66" charset="0"/>
              </a:rPr>
              <a:t>женского монастыря </a:t>
            </a:r>
            <a:r>
              <a:rPr lang="ru-RU" sz="4400" b="1" dirty="0" smtClean="0">
                <a:latin typeface="Monotype Corsiva" pitchFamily="66" charset="0"/>
              </a:rPr>
              <a:t/>
            </a:r>
            <a:br>
              <a:rPr lang="ru-RU" sz="4400" b="1" dirty="0" smtClean="0">
                <a:latin typeface="Monotype Corsiva" pitchFamily="66" charset="0"/>
              </a:rPr>
            </a:br>
            <a:r>
              <a:rPr lang="ru-RU" sz="4400" b="1" dirty="0" smtClean="0">
                <a:latin typeface="Monotype Corsiva" pitchFamily="66" charset="0"/>
              </a:rPr>
              <a:t>(</a:t>
            </a:r>
            <a:r>
              <a:rPr lang="ru-RU" sz="4400" b="1" dirty="0">
                <a:latin typeface="Monotype Corsiva" pitchFamily="66" charset="0"/>
              </a:rPr>
              <a:t>д. </a:t>
            </a:r>
            <a:r>
              <a:rPr lang="ru-RU" sz="4400" b="1" dirty="0" err="1">
                <a:latin typeface="Monotype Corsiva" pitchFamily="66" charset="0"/>
              </a:rPr>
              <a:t>Маклаково</a:t>
            </a:r>
            <a:r>
              <a:rPr lang="ru-RU" sz="4400" b="1" dirty="0">
                <a:latin typeface="Monotype Corsiva" pitchFamily="66" charset="0"/>
              </a:rPr>
              <a:t>, Московская область)</a:t>
            </a:r>
            <a:r>
              <a:rPr lang="ru-RU" sz="4400" dirty="0">
                <a:latin typeface="Monotype Corsiva" pitchFamily="66" charset="0"/>
              </a:rPr>
              <a:t/>
            </a:r>
            <a:br>
              <a:rPr lang="ru-RU" sz="4400" dirty="0">
                <a:latin typeface="Monotype Corsiva" pitchFamily="66" charset="0"/>
              </a:rPr>
            </a:br>
            <a:r>
              <a:rPr lang="ru-RU" sz="4400" dirty="0" smtClean="0">
                <a:latin typeface="Monotype Corsiva" pitchFamily="66" charset="0"/>
              </a:rPr>
              <a:t/>
            </a:r>
            <a:br>
              <a:rPr lang="ru-RU" sz="4400" dirty="0" smtClean="0">
                <a:latin typeface="Monotype Corsiva" pitchFamily="66" charset="0"/>
              </a:rPr>
            </a:br>
            <a:r>
              <a:rPr lang="ru-RU" sz="4400" b="1" dirty="0" smtClean="0">
                <a:latin typeface="Monotype Corsiva" pitchFamily="66" charset="0"/>
              </a:rPr>
              <a:t>Художественный </a:t>
            </a:r>
            <a:r>
              <a:rPr lang="ru-RU" sz="4400" b="1" dirty="0">
                <a:latin typeface="Monotype Corsiva" pitchFamily="66" charset="0"/>
              </a:rPr>
              <a:t>руководитель – Ольга Мошкова</a:t>
            </a:r>
            <a:r>
              <a:rPr lang="ru-RU" dirty="0"/>
              <a:t/>
            </a:r>
            <a:br>
              <a:rPr lang="ru-RU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04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41" y="2247900"/>
            <a:ext cx="2906918" cy="38782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3637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itchFamily="66" charset="0"/>
              </a:rPr>
              <a:t>ОЛЬГА НИКОЛАЕВНА МОШКОВА</a:t>
            </a:r>
            <a:endParaRPr lang="fr-FR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71305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ВОСПИТАННИЦЫ ПРИ АЛЕКСАНДРО-НЕВСКОМ ЖЕНСКОМ МОНАСТЫРЕ </a:t>
            </a:r>
            <a:endParaRPr lang="fr-FR" sz="3200" dirty="0">
              <a:latin typeface="Monotype Corsiva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204864"/>
            <a:ext cx="4644517" cy="30963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29050"/>
            <a:ext cx="4038600" cy="3028950"/>
          </a:xfrm>
        </p:spPr>
      </p:pic>
      <p:pic>
        <p:nvPicPr>
          <p:cNvPr id="13315" name="Picture 3" descr="C:\Users\Asus\Desktop\Материал для буклета Александр Невский\14 коллективов\14 коллективов\Александро-Невский монастырь\IMG-20190514-WA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35" y="2204864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2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Концерты итог\Фоторяд для Концерта-открытия 27 мая в Угличе\№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-171450"/>
            <a:ext cx="10801350" cy="72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2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7"/>
            <a:ext cx="8219256" cy="15841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Управляющий Переславской  и Угличской Епархией Русской Православной Церкви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Преосвященный епископ Феоктист</a:t>
            </a:r>
            <a:r>
              <a:rPr lang="ru-RU" dirty="0" smtClean="0">
                <a:latin typeface="Monotype Corsiva" pitchFamily="66" charset="0"/>
              </a:rPr>
              <a:t> </a:t>
            </a:r>
            <a:endParaRPr lang="fr-FR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6912"/>
            <a:ext cx="3346450" cy="329182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2587581"/>
            <a:ext cx="2664295" cy="33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7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64" y="3212976"/>
            <a:ext cx="3001598" cy="3475037"/>
          </a:xfrm>
          <a:prstGeom prst="rect">
            <a:avLst/>
          </a:prstGeom>
        </p:spPr>
      </p:pic>
      <p:pic>
        <p:nvPicPr>
          <p:cNvPr id="1026" name="Picture 2" descr="C:\Users\Asus\Desktop\Материал для буклета Александр Невский\cropped-cropped-картинка-качест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9017"/>
            <a:ext cx="8111155" cy="27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3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052" y="2204864"/>
            <a:ext cx="3240360" cy="4440192"/>
          </a:xfrm>
          <a:prstGeom prst="rect">
            <a:avLst/>
          </a:prstGeom>
        </p:spPr>
      </p:pic>
      <p:pic>
        <p:nvPicPr>
          <p:cNvPr id="1026" name="Picture 2" descr="C:\Users\Asus\Documents\НОВАЯ ДЕЯТЕЛЬНОСТЬ 2019 год\Проект Александр Невский\IV Фестиваль АН 2019\Подготовка\Афиши, баннеры, флаеры\Логотипы\Фонд Достойно Ест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823"/>
            <a:ext cx="5299072" cy="15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6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ocuments\НОВАЯ ДЕЯТЕЛЬНОСТЬ 2019 год\Проект Александр Невский\IV Фестиваль АН 2019\Подготовка\Афиши, баннеры, флаеры\Логотипы\Фонд Достойно Ест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8196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ocuments\НОВАЯ ДЕЯТЕЛЬНОСТЬ 2019 год\Проект Александр Невский\IV Фестиваль АН 2019\Подготовка\Афиши, баннеры, флаеры\Логотипы\Фонд Президентских гранто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322"/>
            <a:ext cx="9090158" cy="31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3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Концерты итог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Концерты итог\polyachenko_georg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3" y="332656"/>
            <a:ext cx="8841559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2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7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50</TotalTime>
  <Words>20</Words>
  <Application>Microsoft Office PowerPoint</Application>
  <PresentationFormat>Экран (4:3)</PresentationFormat>
  <Paragraphs>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Твердый переплет</vt:lpstr>
      <vt:lpstr>Презентация PowerPoint</vt:lpstr>
      <vt:lpstr>Презентация PowerPoint</vt:lpstr>
      <vt:lpstr>Управляющий Переславской  и Угличской Епархией Русской Православной Церкви Преосвященный епископ Феоктист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Театрально-хоровой коллектив воскресной школы   Александро-Невского женского монастыря  (д. Маклаково, Московская область)  Художественный руководитель – Ольга Мошкова </vt:lpstr>
      <vt:lpstr>ОЛЬГА НИКОЛАЕВНА МОШКОВА</vt:lpstr>
      <vt:lpstr>ВОСПИТАННИЦЫ ПРИ АЛЕКСАНДРО-НЕВСКОМ ЖЕНСКОМ МОНАСТЫРЕ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7</cp:revision>
  <dcterms:created xsi:type="dcterms:W3CDTF">2019-05-26T21:35:27Z</dcterms:created>
  <dcterms:modified xsi:type="dcterms:W3CDTF">2019-06-11T11:55:52Z</dcterms:modified>
</cp:coreProperties>
</file>